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57" r:id="rId4"/>
    <p:sldId id="262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084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96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1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80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13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98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25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0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5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07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4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CCAF-6116-46DE-BEF8-B14B11DAC0D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176BC-15F8-484A-B4E5-29DBAFD8D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1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Jaume\S2DS Jupiter Notebook\2222-252_reprojected_overl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7153"/>
            <a:ext cx="4122203" cy="31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aume\S2DS Jupiter Notebook\2222-411_reprojected_overl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13" y="260648"/>
            <a:ext cx="3459683" cy="32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Jaume\S2DS Jupiter Notebook\2222-252_reprojected_overl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4" t="30848" r="18777" b="45663"/>
          <a:stretch/>
        </p:blipFill>
        <p:spPr bwMode="auto">
          <a:xfrm>
            <a:off x="5580051" y="3861048"/>
            <a:ext cx="2592349" cy="26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59832" y="4437112"/>
            <a:ext cx="936104" cy="7920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1" descr="C:\Users\Jaume\S2DS Jupiter Notebook\2222-411_reprojected_overl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0" t="19979" r="30142" b="61734"/>
          <a:stretch/>
        </p:blipFill>
        <p:spPr bwMode="auto">
          <a:xfrm>
            <a:off x="899592" y="724872"/>
            <a:ext cx="2980026" cy="236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660232" y="844920"/>
            <a:ext cx="836673" cy="7118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337427" y="1886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2222-411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357040" y="328498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2222-252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83968" y="190890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644008" y="522920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7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Jaume\S2DS Jupiter Notebook\2222-412_reprojected_overl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38055" r="66177" b="47967"/>
          <a:stretch/>
        </p:blipFill>
        <p:spPr bwMode="auto">
          <a:xfrm>
            <a:off x="499649" y="1388308"/>
            <a:ext cx="2200143" cy="18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Jaume\S2DS Jupiter Notebook\2222-261_reprojected_overl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43982" r="67966" b="12037"/>
          <a:stretch/>
        </p:blipFill>
        <p:spPr bwMode="auto">
          <a:xfrm>
            <a:off x="5796136" y="3342306"/>
            <a:ext cx="1615828" cy="33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69261" y="3683793"/>
            <a:ext cx="3353160" cy="3161175"/>
            <a:chOff x="669261" y="3683793"/>
            <a:chExt cx="3353160" cy="3161175"/>
          </a:xfrm>
        </p:grpSpPr>
        <p:pic>
          <p:nvPicPr>
            <p:cNvPr id="9" name="Picture 10" descr="C:\Users\Jaume\S2DS Jupiter Notebook\2222-261_reprojected_overla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61" y="3683793"/>
              <a:ext cx="3353160" cy="316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115616" y="5085644"/>
              <a:ext cx="648072" cy="14397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37427" y="1886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2222-412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331640" y="33477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2222-261</a:t>
            </a:r>
            <a:endParaRPr lang="en-GB" dirty="0"/>
          </a:p>
        </p:txBody>
      </p:sp>
      <p:pic>
        <p:nvPicPr>
          <p:cNvPr id="20" name="Picture 12" descr="C:\Users\Jaume\S2DS Jupiter Notebook\2222-412_reprojected_overl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0" t="15693" r="24732" b="76672"/>
          <a:stretch/>
        </p:blipFill>
        <p:spPr bwMode="auto">
          <a:xfrm>
            <a:off x="2441228" y="332656"/>
            <a:ext cx="2392412" cy="15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846600" y="260648"/>
            <a:ext cx="3901864" cy="2996953"/>
            <a:chOff x="4761130" y="367193"/>
            <a:chExt cx="3901864" cy="2996953"/>
          </a:xfrm>
        </p:grpSpPr>
        <p:grpSp>
          <p:nvGrpSpPr>
            <p:cNvPr id="3" name="Group 2"/>
            <p:cNvGrpSpPr/>
            <p:nvPr/>
          </p:nvGrpSpPr>
          <p:grpSpPr>
            <a:xfrm>
              <a:off x="4761130" y="367193"/>
              <a:ext cx="3901864" cy="2996953"/>
              <a:chOff x="4761130" y="367193"/>
              <a:chExt cx="3901864" cy="2996953"/>
            </a:xfrm>
          </p:grpSpPr>
          <p:pic>
            <p:nvPicPr>
              <p:cNvPr id="7" name="Picture 12" descr="C:\Users\Jaume\S2DS Jupiter Notebook\2222-412_reprojected_overlap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1130" y="367193"/>
                <a:ext cx="3901864" cy="2996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580112" y="1556792"/>
                <a:ext cx="522058" cy="396044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7335395" y="836712"/>
              <a:ext cx="364689" cy="28803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4644008" y="522920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39952" y="220486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5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:\Users\Jaume\S2DS Jupiter Notebook\2222-232_reprojected_overl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5" t="4243" r="26048" b="70003"/>
          <a:stretch/>
        </p:blipFill>
        <p:spPr bwMode="auto">
          <a:xfrm>
            <a:off x="4283968" y="694358"/>
            <a:ext cx="4248472" cy="230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Jaume\S2DS Jupiter Notebook\2222-222_reprojected_overl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t="71863" r="52907" b="10108"/>
          <a:stretch/>
        </p:blipFill>
        <p:spPr bwMode="auto">
          <a:xfrm>
            <a:off x="752700" y="4221088"/>
            <a:ext cx="2820176" cy="22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Jaume\S2DS Jupiter Notebook\2222-222_reprojected_overl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1" t="10219" r="22870" b="80292"/>
          <a:stretch/>
        </p:blipFill>
        <p:spPr bwMode="auto">
          <a:xfrm>
            <a:off x="3758416" y="3429000"/>
            <a:ext cx="210972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111910" y="3372346"/>
            <a:ext cx="2492538" cy="3225006"/>
            <a:chOff x="5580113" y="3228330"/>
            <a:chExt cx="2492538" cy="3225006"/>
          </a:xfrm>
        </p:grpSpPr>
        <p:pic>
          <p:nvPicPr>
            <p:cNvPr id="1028" name="Picture 4" descr="C:\Users\Jaume\S2DS Jupiter Notebook\2222-222_reprojected_overla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3" y="3228330"/>
              <a:ext cx="2492538" cy="3225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092280" y="3501008"/>
              <a:ext cx="407597" cy="40580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12160" y="5517232"/>
              <a:ext cx="747239" cy="64807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1560" y="548680"/>
            <a:ext cx="2841021" cy="2736304"/>
            <a:chOff x="611560" y="381536"/>
            <a:chExt cx="2841021" cy="2736304"/>
          </a:xfrm>
        </p:grpSpPr>
        <p:pic>
          <p:nvPicPr>
            <p:cNvPr id="1031" name="Picture 7" descr="C:\Users\Jaume\S2DS Jupiter Notebook\2222-232_reprojected_overl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81536"/>
              <a:ext cx="2841021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403648" y="476672"/>
              <a:ext cx="1348502" cy="7200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37427" y="1886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2222-232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331640" y="35010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2222-222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64088" y="5373216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491880" y="184482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5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Jaume\S2DS Jupiter Notebook\2222-224_reprojected_overl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43451" r="70054" b="29742"/>
          <a:stretch/>
        </p:blipFill>
        <p:spPr bwMode="auto">
          <a:xfrm>
            <a:off x="1836778" y="247989"/>
            <a:ext cx="2015142" cy="32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Jaume\S2DS Jupiter Notebook\2222-231_reprojected_overl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7" t="9238" r="36133" b="61430"/>
          <a:stretch/>
        </p:blipFill>
        <p:spPr bwMode="auto">
          <a:xfrm>
            <a:off x="5146937" y="3988754"/>
            <a:ext cx="3313495" cy="24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27375" y="260648"/>
            <a:ext cx="3190167" cy="3345473"/>
            <a:chOff x="5292080" y="78856"/>
            <a:chExt cx="2901008" cy="3057441"/>
          </a:xfrm>
        </p:grpSpPr>
        <p:pic>
          <p:nvPicPr>
            <p:cNvPr id="1029" name="Picture 5" descr="C:\Users\Jaume\S2DS Jupiter Notebook\2222-224_reprojected_overl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78856"/>
              <a:ext cx="2901008" cy="305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652120" y="1367927"/>
              <a:ext cx="504056" cy="9089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1560" y="3789040"/>
            <a:ext cx="3672408" cy="2777846"/>
            <a:chOff x="827584" y="3573016"/>
            <a:chExt cx="3672408" cy="2777846"/>
          </a:xfrm>
        </p:grpSpPr>
        <p:pic>
          <p:nvPicPr>
            <p:cNvPr id="1030" name="Picture 6" descr="C:\Users\Jaume\S2DS Jupiter Notebook\2222-231_reprojected_overla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73016"/>
              <a:ext cx="3672408" cy="277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051720" y="3861048"/>
              <a:ext cx="1152128" cy="86409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7544" y="1886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2222-224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33477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2222-231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11960" y="198884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65029" y="522920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1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Jaume\S2DS Jupiter Notebook\2222-212_reprojected_overl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38548" r="31800" b="37028"/>
          <a:stretch/>
        </p:blipFill>
        <p:spPr bwMode="auto">
          <a:xfrm>
            <a:off x="755577" y="627996"/>
            <a:ext cx="3816424" cy="244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aume\S2DS Jupiter Notebook\2222-211_reprojected_overl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3" t="36241" r="13383" b="12872"/>
          <a:stretch/>
        </p:blipFill>
        <p:spPr bwMode="auto">
          <a:xfrm>
            <a:off x="6084168" y="2900116"/>
            <a:ext cx="1800200" cy="371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292080" y="350096"/>
            <a:ext cx="3528392" cy="3150912"/>
            <a:chOff x="5292080" y="188640"/>
            <a:chExt cx="3528392" cy="3150912"/>
          </a:xfrm>
        </p:grpSpPr>
        <p:pic>
          <p:nvPicPr>
            <p:cNvPr id="1027" name="Picture 3" descr="C:\Users\Jaume\S2DS Jupiter Notebook\2222-212_reprojected_overl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88640"/>
              <a:ext cx="3528392" cy="315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516216" y="1412776"/>
              <a:ext cx="1224136" cy="7200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71600" y="3573016"/>
            <a:ext cx="3816424" cy="3024336"/>
            <a:chOff x="323528" y="3789040"/>
            <a:chExt cx="3797696" cy="2864385"/>
          </a:xfrm>
        </p:grpSpPr>
        <p:pic>
          <p:nvPicPr>
            <p:cNvPr id="1026" name="Picture 2" descr="C:\Users\Jaume\S2DS Jupiter Notebook\2222-211_reprojected_overla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789040"/>
              <a:ext cx="3797696" cy="2864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2843808" y="5085184"/>
              <a:ext cx="710923" cy="129614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337427" y="1886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2222-212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337427" y="327569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2222-211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32040" y="522920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16016" y="19168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5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</Words>
  <Application>Microsoft Office PowerPoint</Application>
  <PresentationFormat>On-screen Show (4:3)</PresentationFormat>
  <Paragraphs>10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Jaume</dc:creator>
  <cp:lastModifiedBy>Jaume</cp:lastModifiedBy>
  <cp:revision>6</cp:revision>
  <dcterms:created xsi:type="dcterms:W3CDTF">2022-11-08T12:04:27Z</dcterms:created>
  <dcterms:modified xsi:type="dcterms:W3CDTF">2022-11-08T17:34:26Z</dcterms:modified>
</cp:coreProperties>
</file>